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1"/>
  </p:notesMasterIdLst>
  <p:handoutMasterIdLst>
    <p:handoutMasterId r:id="rId62"/>
  </p:handoutMasterIdLst>
  <p:sldIdLst>
    <p:sldId id="256" r:id="rId5"/>
    <p:sldId id="262" r:id="rId6"/>
    <p:sldId id="257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  <p:sldId id="331" r:id="rId52"/>
    <p:sldId id="332" r:id="rId53"/>
    <p:sldId id="333" r:id="rId54"/>
    <p:sldId id="334" r:id="rId55"/>
    <p:sldId id="335" r:id="rId56"/>
    <p:sldId id="336" r:id="rId57"/>
    <p:sldId id="337" r:id="rId58"/>
    <p:sldId id="338" r:id="rId59"/>
    <p:sldId id="33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80" d="100"/>
          <a:sy n="80" d="100"/>
        </p:scale>
        <p:origin x="4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can add your own categories and points values to this game board. Enter your questions and answers in the slides we’ve provided.</a:t>
            </a:r>
          </a:p>
          <a:p>
            <a:endParaRPr lang="en-US" dirty="0"/>
          </a:p>
          <a:p>
            <a:r>
              <a:rPr lang="en-US" dirty="0"/>
              <a:t>When you’re in slide show view, select </a:t>
            </a:r>
            <a:r>
              <a:rPr lang="en-US" dirty="0" smtClean="0"/>
              <a:t>the underlined text </a:t>
            </a:r>
            <a:r>
              <a:rPr lang="en-US" dirty="0"/>
              <a:t>to go to that question, then </a:t>
            </a:r>
            <a:r>
              <a:rPr lang="en-US" dirty="0" smtClean="0"/>
              <a:t>move to the answer slide. </a:t>
            </a:r>
            <a:r>
              <a:rPr lang="en-US" dirty="0"/>
              <a:t>Use the </a:t>
            </a:r>
            <a:r>
              <a:rPr lang="en-US" dirty="0" smtClean="0"/>
              <a:t>left triangle </a:t>
            </a:r>
            <a:r>
              <a:rPr lang="en-US" dirty="0"/>
              <a:t>to return to this game board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Enter your questions and answers in the placeholders. You can add the category and points value at the bottom for reference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When you’re in slide show view, select the right triangle to reveal the answer. Select the left triangle to return to the game board slide.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Enter your questions and answers in the placeholders. You can add the category and points value at the bottom for reference.</a:t>
            </a:r>
          </a:p>
          <a:p>
            <a:endParaRPr lang="en-US" dirty="0"/>
          </a:p>
          <a:p>
            <a:r>
              <a:rPr lang="en-US" dirty="0"/>
              <a:t>When you’re in slide show view, </a:t>
            </a:r>
            <a:r>
              <a:rPr lang="en-US" dirty="0" smtClean="0"/>
              <a:t>select </a:t>
            </a:r>
            <a:r>
              <a:rPr lang="en-US" dirty="0"/>
              <a:t>the left triangle to return to the game board slide.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me 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4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4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5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Questions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1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1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2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2 Answer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3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Answer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answer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3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3 Question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/>
            <a:r>
              <a:rPr lang="en-US" sz="115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Question</a:t>
            </a: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Add question </a:t>
            </a:r>
            <a:r>
              <a:rPr lang="en-US" dirty="0" smtClean="0"/>
              <a:t>here. 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en-US" dirty="0" smtClean="0"/>
              <a:t>Category 3</a:t>
            </a:r>
            <a:endParaRPr lang="en-US" dirty="0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Placeholder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  <p:sp>
        <p:nvSpPr>
          <p:cNvPr id="128" name="Text Placeholder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sldjump"/>
              </a:rPr>
              <a:t>10</a:t>
            </a:r>
            <a:endParaRPr lang="en-US" dirty="0"/>
          </a:p>
        </p:txBody>
      </p:sp>
      <p:sp>
        <p:nvSpPr>
          <p:cNvPr id="133" name="Text Placeholder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 smtClean="0">
                <a:hlinkClick r:id="rId4" action="ppaction://hlinksldjump"/>
              </a:rPr>
              <a:t>20</a:t>
            </a:r>
            <a:endParaRPr lang="en-US" dirty="0"/>
          </a:p>
        </p:txBody>
      </p:sp>
      <p:sp>
        <p:nvSpPr>
          <p:cNvPr id="138" name="Text Placeholder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>
                <a:hlinkClick r:id="rId5" action="ppaction://hlinksldjump"/>
              </a:rPr>
              <a:t>30</a:t>
            </a:r>
            <a:endParaRPr lang="en-US" dirty="0"/>
          </a:p>
        </p:txBody>
      </p:sp>
      <p:sp>
        <p:nvSpPr>
          <p:cNvPr id="143" name="Text Placeholder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n-US" dirty="0" smtClean="0">
                <a:hlinkClick r:id="rId6" action="ppaction://hlinksldjump"/>
              </a:rPr>
              <a:t>40</a:t>
            </a:r>
            <a:endParaRPr lang="en-US" dirty="0"/>
          </a:p>
        </p:txBody>
      </p:sp>
      <p:sp>
        <p:nvSpPr>
          <p:cNvPr id="148" name="Text Placeholder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 smtClean="0">
                <a:hlinkClick r:id="rId7" action="ppaction://hlinksldjump"/>
              </a:rPr>
              <a:t>50</a:t>
            </a:r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Category 2</a:t>
            </a:r>
            <a:endParaRPr lang="en-US" dirty="0"/>
          </a:p>
        </p:txBody>
      </p:sp>
      <p:sp>
        <p:nvSpPr>
          <p:cNvPr id="129" name="Text Placeholder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>
                <a:hlinkClick r:id="rId8" action="ppaction://hlinksldjump"/>
              </a:rPr>
              <a:t>10</a:t>
            </a:r>
            <a:endParaRPr lang="en-US" dirty="0"/>
          </a:p>
        </p:txBody>
      </p:sp>
      <p:sp>
        <p:nvSpPr>
          <p:cNvPr id="134" name="Text Placeholder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 smtClean="0">
                <a:hlinkClick r:id="rId9" action="ppaction://hlinksldjump"/>
              </a:rPr>
              <a:t>20</a:t>
            </a:r>
            <a:endParaRPr lang="en-US" dirty="0"/>
          </a:p>
        </p:txBody>
      </p:sp>
      <p:sp>
        <p:nvSpPr>
          <p:cNvPr id="139" name="Text Placeholder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>
                <a:hlinkClick r:id="rId10" action="ppaction://hlinksldjump"/>
              </a:rPr>
              <a:t>30</a:t>
            </a:r>
            <a:endParaRPr lang="en-US" dirty="0"/>
          </a:p>
        </p:txBody>
      </p:sp>
      <p:sp>
        <p:nvSpPr>
          <p:cNvPr id="144" name="Text Placeholder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>
                <a:hlinkClick r:id="rId11" action="ppaction://hlinksldjump"/>
              </a:rPr>
              <a:t>40</a:t>
            </a:r>
            <a:endParaRPr lang="en-US" dirty="0"/>
          </a:p>
        </p:txBody>
      </p:sp>
      <p:sp>
        <p:nvSpPr>
          <p:cNvPr id="149" name="Text Placeholder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US" dirty="0" smtClean="0">
                <a:hlinkClick r:id="rId12" action="ppaction://hlinksldjump"/>
              </a:rPr>
              <a:t>50</a:t>
            </a:r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Category 3</a:t>
            </a:r>
            <a:endParaRPr lang="en-US" dirty="0"/>
          </a:p>
        </p:txBody>
      </p:sp>
      <p:sp>
        <p:nvSpPr>
          <p:cNvPr id="130" name="Text Placeholder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>
                <a:hlinkClick r:id="rId13" action="ppaction://hlinksldjump"/>
              </a:rPr>
              <a:t>10</a:t>
            </a:r>
            <a:endParaRPr lang="en-US" dirty="0"/>
          </a:p>
        </p:txBody>
      </p:sp>
      <p:sp>
        <p:nvSpPr>
          <p:cNvPr id="135" name="Text Placeholder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 smtClean="0">
                <a:hlinkClick r:id="rId14" action="ppaction://hlinksldjump"/>
              </a:rPr>
              <a:t>20</a:t>
            </a:r>
            <a:endParaRPr lang="en-US" dirty="0"/>
          </a:p>
        </p:txBody>
      </p:sp>
      <p:sp>
        <p:nvSpPr>
          <p:cNvPr id="140" name="Text Placeholder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>
                <a:hlinkClick r:id="rId15" action="ppaction://hlinksldjump"/>
              </a:rPr>
              <a:t>30</a:t>
            </a:r>
            <a:endParaRPr lang="en-US" dirty="0"/>
          </a:p>
        </p:txBody>
      </p:sp>
      <p:sp>
        <p:nvSpPr>
          <p:cNvPr id="145" name="Text Placeholder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 smtClean="0">
                <a:hlinkClick r:id="rId16" action="ppaction://hlinksldjump"/>
              </a:rPr>
              <a:t>40</a:t>
            </a:r>
            <a:endParaRPr lang="en-US" dirty="0"/>
          </a:p>
        </p:txBody>
      </p:sp>
      <p:sp>
        <p:nvSpPr>
          <p:cNvPr id="150" name="Text Placeholder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>
                <a:hlinkClick r:id="rId17" action="ppaction://hlinksldjump"/>
              </a:rPr>
              <a:t>50</a:t>
            </a:r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Category 4</a:t>
            </a:r>
            <a:endParaRPr lang="en-US" dirty="0"/>
          </a:p>
        </p:txBody>
      </p:sp>
      <p:sp>
        <p:nvSpPr>
          <p:cNvPr id="131" name="Text Placeholder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>
                <a:hlinkClick r:id="rId18" action="ppaction://hlinksldjump"/>
              </a:rPr>
              <a:t>10</a:t>
            </a:r>
            <a:endParaRPr lang="en-US" dirty="0"/>
          </a:p>
        </p:txBody>
      </p:sp>
      <p:sp>
        <p:nvSpPr>
          <p:cNvPr id="136" name="Text Placeholder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>
                <a:hlinkClick r:id="rId19" action="ppaction://hlinksldjump"/>
              </a:rPr>
              <a:t>20</a:t>
            </a:r>
            <a:endParaRPr lang="en-US" dirty="0"/>
          </a:p>
        </p:txBody>
      </p:sp>
      <p:sp>
        <p:nvSpPr>
          <p:cNvPr id="141" name="Text Placeholder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>
                <a:hlinkClick r:id="rId20" action="ppaction://hlinksldjump"/>
              </a:rPr>
              <a:t>30</a:t>
            </a:r>
            <a:endParaRPr lang="en-US" dirty="0"/>
          </a:p>
        </p:txBody>
      </p:sp>
      <p:sp>
        <p:nvSpPr>
          <p:cNvPr id="146" name="Text Placeholder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 smtClean="0">
                <a:hlinkClick r:id="rId21" action="ppaction://hlinksldjump"/>
              </a:rPr>
              <a:t>40</a:t>
            </a:r>
            <a:endParaRPr lang="en-US" dirty="0"/>
          </a:p>
        </p:txBody>
      </p:sp>
      <p:sp>
        <p:nvSpPr>
          <p:cNvPr id="151" name="Text Placeholder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>
                <a:hlinkClick r:id="rId22" action="ppaction://hlinksldjump"/>
              </a:rPr>
              <a:t>50</a:t>
            </a:r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Category 5</a:t>
            </a:r>
            <a:endParaRPr lang="en-US" dirty="0"/>
          </a:p>
        </p:txBody>
      </p:sp>
      <p:sp>
        <p:nvSpPr>
          <p:cNvPr id="132" name="Text Placeholder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>
                <a:hlinkClick r:id="rId23" action="ppaction://hlinksldjump"/>
              </a:rPr>
              <a:t>10</a:t>
            </a:r>
            <a:endParaRPr lang="en-US" dirty="0"/>
          </a:p>
        </p:txBody>
      </p:sp>
      <p:sp>
        <p:nvSpPr>
          <p:cNvPr id="137" name="Text Placeholder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 smtClean="0">
                <a:hlinkClick r:id="rId24" action="ppaction://hlinksldjump"/>
              </a:rPr>
              <a:t>20</a:t>
            </a:r>
            <a:endParaRPr lang="en-US" dirty="0"/>
          </a:p>
        </p:txBody>
      </p:sp>
      <p:sp>
        <p:nvSpPr>
          <p:cNvPr id="142" name="Text Placeholder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 smtClean="0">
                <a:hlinkClick r:id="rId25" action="ppaction://hlinksldjump"/>
              </a:rPr>
              <a:t>30</a:t>
            </a:r>
            <a:endParaRPr lang="en-US" dirty="0"/>
          </a:p>
        </p:txBody>
      </p:sp>
      <p:sp>
        <p:nvSpPr>
          <p:cNvPr id="147" name="Text Placeholder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 smtClean="0">
                <a:hlinkClick r:id="rId26" action="ppaction://hlinksldjump"/>
              </a:rPr>
              <a:t>40</a:t>
            </a:r>
            <a:endParaRPr lang="en-US" dirty="0"/>
          </a:p>
        </p:txBody>
      </p:sp>
      <p:sp>
        <p:nvSpPr>
          <p:cNvPr id="152" name="Text Placeholder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US" dirty="0" smtClean="0">
                <a:hlinkClick r:id="rId27" action="ppaction://hlinksldjump"/>
              </a:rPr>
              <a:t>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1 answer for 40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1 question for 50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1 answer for 50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2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2 question for 10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2 answer for 10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2 question for 20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2 answer for 20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2 question for 30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2 answer for 30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2 question for 40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2 answer for 40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2 question for 50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2 answer for 50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3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3 question for 10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3 answer for 10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3 question for 20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3 answer for 20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3 question for 30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1 question for 10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3 answer for 30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3 question for 40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3 answer for 40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3 question for 50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3 answer for 50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4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4 question for 10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4 answer for 10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4 question for 20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4 answer for 20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1 answer for 10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4 question for 30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4 answer for 30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4 question for 40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4 answer for 40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4 question for 50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4 answer for 50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Category 5 questions follow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5 question for 10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5 answer for 10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5 question for 20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1 question for 20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5 answer for 20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5 question for 30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5 answer for 30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5 question for 40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5 answer for 40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5 question for 50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5 answer for 50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1 answer for 20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20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1 question for 30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1 answer for 30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30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mtClean="0"/>
              <a:t>Category 1 question for 40 points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mtClean="0"/>
              <a:t>40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 Board Colorful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B07314-B3FD-44F7-AD32-A5E46F6F217C}"/>
</file>

<file path=customXml/itemProps2.xml><?xml version="1.0" encoding="utf-8"?>
<ds:datastoreItem xmlns:ds="http://schemas.openxmlformats.org/officeDocument/2006/customXml" ds:itemID="{079A8F38-12A3-4D7A-808F-1CEB9439E58E}"/>
</file>

<file path=customXml/itemProps3.xml><?xml version="1.0" encoding="utf-8"?>
<ds:datastoreItem xmlns:ds="http://schemas.openxmlformats.org/officeDocument/2006/customXml" ds:itemID="{C9907864-5EB5-4795-BAFE-C81BBB1B4DB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663</Words>
  <Application>Microsoft Office PowerPoint</Application>
  <PresentationFormat>Widescreen</PresentationFormat>
  <Paragraphs>199</Paragraphs>
  <Slides>56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Calibri Light</vt:lpstr>
      <vt:lpstr>Corbel</vt:lpstr>
      <vt:lpstr>Game Board Colorful 16x9</vt:lpstr>
      <vt:lpstr>PowerPoint Presentation</vt:lpstr>
      <vt:lpstr>Category 1 questions follow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1</vt:lpstr>
      <vt:lpstr>Category 2 questions follow</vt:lpstr>
      <vt:lpstr>Category 2</vt:lpstr>
      <vt:lpstr>Category 2</vt:lpstr>
      <vt:lpstr>PowerPoint Presentation</vt:lpstr>
      <vt:lpstr>Category 2</vt:lpstr>
      <vt:lpstr>Category 2</vt:lpstr>
      <vt:lpstr>Category 2</vt:lpstr>
      <vt:lpstr>Category 2</vt:lpstr>
      <vt:lpstr>Category 2</vt:lpstr>
      <vt:lpstr>Category 2</vt:lpstr>
      <vt:lpstr>Category 2</vt:lpstr>
      <vt:lpstr>Category 3 questions follow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3</vt:lpstr>
      <vt:lpstr>Category 4 questions follow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4</vt:lpstr>
      <vt:lpstr>Category 5 questions follow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  <vt:lpstr>Category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2013-08-26T16:22:53Z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