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7DDA-4C06-490A-B6F8-80EFBB4AC85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83A3-D2D4-45A9-A857-4CF2ED73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2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7DDA-4C06-490A-B6F8-80EFBB4AC85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83A3-D2D4-45A9-A857-4CF2ED73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2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7DDA-4C06-490A-B6F8-80EFBB4AC85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83A3-D2D4-45A9-A857-4CF2ED73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88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7DDA-4C06-490A-B6F8-80EFBB4AC85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83A3-D2D4-45A9-A857-4CF2ED73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3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7DDA-4C06-490A-B6F8-80EFBB4AC85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83A3-D2D4-45A9-A857-4CF2ED73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1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7DDA-4C06-490A-B6F8-80EFBB4AC85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83A3-D2D4-45A9-A857-4CF2ED73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8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7DDA-4C06-490A-B6F8-80EFBB4AC85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83A3-D2D4-45A9-A857-4CF2ED73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6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7DDA-4C06-490A-B6F8-80EFBB4AC85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83A3-D2D4-45A9-A857-4CF2ED73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3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7DDA-4C06-490A-B6F8-80EFBB4AC85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83A3-D2D4-45A9-A857-4CF2ED73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4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7DDA-4C06-490A-B6F8-80EFBB4AC85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83A3-D2D4-45A9-A857-4CF2ED73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7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7DDA-4C06-490A-B6F8-80EFBB4AC85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83A3-D2D4-45A9-A857-4CF2ED73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8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77DDA-4C06-490A-B6F8-80EFBB4AC85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183A3-D2D4-45A9-A857-4CF2ED73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1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926" y="246253"/>
            <a:ext cx="4949024" cy="6410579"/>
          </a:xfrm>
        </p:spPr>
      </p:pic>
    </p:spTree>
    <p:extLst>
      <p:ext uri="{BB962C8B-B14F-4D97-AF65-F5344CB8AC3E}">
        <p14:creationId xmlns:p14="http://schemas.microsoft.com/office/powerpoint/2010/main" val="489205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Portland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Bent, Karissa</dc:creator>
  <cp:lastModifiedBy>Bruce, Carol</cp:lastModifiedBy>
  <cp:revision>1</cp:revision>
  <dcterms:created xsi:type="dcterms:W3CDTF">2017-10-19T22:58:18Z</dcterms:created>
  <dcterms:modified xsi:type="dcterms:W3CDTF">2017-10-25T21:53:27Z</dcterms:modified>
</cp:coreProperties>
</file>